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7068800" cy="9601200"/>
  <p:notesSz cx="6858000" cy="9144000"/>
  <p:defaultTextStyle>
    <a:defPPr>
      <a:defRPr lang="pt-B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3EFDC4-715E-4146-BA6A-B586B9842772}" v="2" dt="2021-11-29T17:26:05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5" d="100"/>
          <a:sy n="45" d="100"/>
        </p:scale>
        <p:origin x="788" y="48"/>
      </p:cViewPr>
      <p:guideLst>
        <p:guide orient="horz" pos="3024"/>
        <p:guide pos="53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74027" y="192088"/>
            <a:ext cx="8352928" cy="696144"/>
          </a:xfrm>
        </p:spPr>
        <p:txBody>
          <a:bodyPr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Clique para editar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53440" y="2240281"/>
            <a:ext cx="1536192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53440" y="8898892"/>
            <a:ext cx="39827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39EE6-B0E9-48C1-8155-448F68F8F096}" type="datetimeFigureOut">
              <a:rPr lang="pt-BR" smtClean="0"/>
              <a:pPr/>
              <a:t>25/01/2024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831840" y="8898892"/>
            <a:ext cx="54051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2232640" y="8898892"/>
            <a:ext cx="39827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93C46-8D80-4B37-A73E-E2C3E33153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706837" rtl="0" eaLnBrk="1" latinLnBrk="0" hangingPunct="1">
        <a:spcBef>
          <a:spcPct val="0"/>
        </a:spcBef>
        <a:buNone/>
        <a:defRPr sz="82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064" indent="-640064" algn="l" defTabSz="1706837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386805" indent="-533387" algn="l" defTabSz="1706837" rtl="0" eaLnBrk="1" latinLnBrk="0" hangingPunct="1">
        <a:spcBef>
          <a:spcPct val="20000"/>
        </a:spcBef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3547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2986965" indent="-426709" algn="l" defTabSz="1706837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4pPr>
      <a:lvl5pPr marL="3840384" indent="-426709" algn="l" defTabSz="1706837" rtl="0" eaLnBrk="1" latinLnBrk="0" hangingPunct="1">
        <a:spcBef>
          <a:spcPct val="20000"/>
        </a:spcBef>
        <a:buFont typeface="Arial" pitchFamily="34" charset="0"/>
        <a:buChar char="»"/>
        <a:defRPr sz="3733" kern="1200">
          <a:solidFill>
            <a:schemeClr val="tx1"/>
          </a:solidFill>
          <a:latin typeface="+mn-lt"/>
          <a:ea typeface="+mn-ea"/>
          <a:cs typeface="+mn-cs"/>
        </a:defRPr>
      </a:lvl5pPr>
      <a:lvl6pPr marL="4693803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6pPr>
      <a:lvl7pPr marL="5547221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8pPr>
      <a:lvl9pPr marL="7254059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1pPr>
      <a:lvl2pPr marL="853419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2pPr>
      <a:lvl3pPr marL="1706837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560256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4pPr>
      <a:lvl5pPr marL="3413675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5pPr>
      <a:lvl6pPr marL="4267093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6pPr>
      <a:lvl7pPr marL="5120512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7pPr>
      <a:lvl8pPr marL="5973931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8pPr>
      <a:lvl9pPr marL="6827349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E5C81CE0-94FE-4C98-AFE0-0ABDEEE66D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l="1" t="10464" r="-1046" b="2001"/>
          <a:stretch/>
        </p:blipFill>
        <p:spPr bwMode="auto">
          <a:xfrm>
            <a:off x="42863" y="475467"/>
            <a:ext cx="17025937" cy="912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E980C29-0FAD-4036-8F6B-82F3EEF24808}"/>
              </a:ext>
            </a:extLst>
          </p:cNvPr>
          <p:cNvSpPr txBox="1"/>
          <p:nvPr/>
        </p:nvSpPr>
        <p:spPr>
          <a:xfrm>
            <a:off x="613520" y="-1587"/>
            <a:ext cx="25922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TÍTULO DA IDEIA: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77eefa-6561-47a5-85f7-8dcb0be31120">
      <Terms xmlns="http://schemas.microsoft.com/office/infopath/2007/PartnerControls"/>
    </lcf76f155ced4ddcb4097134ff3c332f>
    <TaxCatchAll xmlns="4b9c8250-f626-43c5-b151-b17fbf2fcc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C3D0F4426708438EB9CE0CA2F5327A" ma:contentTypeVersion="15" ma:contentTypeDescription="Crie um novo documento." ma:contentTypeScope="" ma:versionID="3331cf4909fd0a97e284c6abad7123bb">
  <xsd:schema xmlns:xsd="http://www.w3.org/2001/XMLSchema" xmlns:xs="http://www.w3.org/2001/XMLSchema" xmlns:p="http://schemas.microsoft.com/office/2006/metadata/properties" xmlns:ns2="a677eefa-6561-47a5-85f7-8dcb0be31120" xmlns:ns3="4b9c8250-f626-43c5-b151-b17fbf2fccb9" targetNamespace="http://schemas.microsoft.com/office/2006/metadata/properties" ma:root="true" ma:fieldsID="f1cc84a3fd49ca81907797e77d3caebc" ns2:_="" ns3:_="">
    <xsd:import namespace="a677eefa-6561-47a5-85f7-8dcb0be31120"/>
    <xsd:import namespace="4b9c8250-f626-43c5-b151-b17fbf2fcc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7eefa-6561-47a5-85f7-8dcb0be311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2b2c183d-4d2b-4583-b04a-86ecb4f81f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9c8250-f626-43c5-b151-b17fbf2fccb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952f914-5acc-49de-b794-a132ffa95f31}" ma:internalName="TaxCatchAll" ma:showField="CatchAllData" ma:web="4b9c8250-f626-43c5-b151-b17fbf2fcc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446C29-75B8-43CD-B5C5-3D6036BD517A}">
  <ds:schemaRefs>
    <ds:schemaRef ds:uri="http://schemas.microsoft.com/office/2006/metadata/properties"/>
    <ds:schemaRef ds:uri="http://schemas.microsoft.com/office/infopath/2007/PartnerControls"/>
    <ds:schemaRef ds:uri="a677eefa-6561-47a5-85f7-8dcb0be31120"/>
    <ds:schemaRef ds:uri="4b9c8250-f626-43c5-b151-b17fbf2fccb9"/>
  </ds:schemaRefs>
</ds:datastoreItem>
</file>

<file path=customXml/itemProps2.xml><?xml version="1.0" encoding="utf-8"?>
<ds:datastoreItem xmlns:ds="http://schemas.openxmlformats.org/officeDocument/2006/customXml" ds:itemID="{1519CF46-61F2-42EC-A803-D118DF88AB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571146-97ED-4E20-9F34-BDEF77062F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7eefa-6561-47a5-85f7-8dcb0be31120"/>
    <ds:schemaRef ds:uri="4b9c8250-f626-43c5-b151-b17fbf2fcc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4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Company>Servico Nacional de Aprendizagem Industrial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Juliana Gavini</dc:creator>
  <cp:lastModifiedBy>Silvia Tizoni Silva</cp:lastModifiedBy>
  <cp:revision>27</cp:revision>
  <dcterms:created xsi:type="dcterms:W3CDTF">2015-05-22T14:47:35Z</dcterms:created>
  <dcterms:modified xsi:type="dcterms:W3CDTF">2024-01-25T20:30:56Z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0x01010099C3D0F4426708438EB9CE0CA2F5327A</vt:lpwstr>
  </property>
</Properties>
</file>